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4815" y="-323503"/>
            <a:ext cx="7641465" cy="2421464"/>
          </a:xfrm>
        </p:spPr>
        <p:txBody>
          <a:bodyPr>
            <a:normAutofit/>
          </a:bodyPr>
          <a:lstStyle/>
          <a:p>
            <a:pPr algn="l"/>
            <a:r>
              <a:rPr lang="ru-RU" sz="1800" dirty="0"/>
              <a:t>Государственное бюджетное профессиональное образовательное учреждение города Москвы </a:t>
            </a:r>
            <a:r>
              <a:rPr lang="ru-RU" sz="1800" dirty="0" smtClean="0"/>
              <a:t>«Московский </a:t>
            </a:r>
            <a:r>
              <a:rPr lang="ru-RU" sz="1800" dirty="0"/>
              <a:t>колледж управления, гостиничного бизнеса и информационных технологий </a:t>
            </a:r>
            <a:r>
              <a:rPr lang="ru-RU" sz="1800" dirty="0" smtClean="0"/>
              <a:t>«Царицыно»</a:t>
            </a:r>
            <a:br>
              <a:rPr lang="ru-RU" sz="1800" dirty="0" smtClean="0"/>
            </a:br>
            <a:r>
              <a:rPr lang="ru-RU" sz="1800" dirty="0" smtClean="0"/>
              <a:t>Политехническое отделение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4814" y="2209202"/>
            <a:ext cx="7886165" cy="430750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500" b="1" i="1" dirty="0" smtClean="0"/>
              <a:t>Тема: «Геометрия и кондитерские изделия»</a:t>
            </a:r>
          </a:p>
          <a:p>
            <a:pPr algn="ctr"/>
            <a:r>
              <a:rPr lang="ru-RU" dirty="0" smtClean="0"/>
              <a:t>По дисциплине: математика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400" dirty="0" smtClean="0"/>
              <a:t>Подготовила:</a:t>
            </a:r>
          </a:p>
          <a:p>
            <a:r>
              <a:rPr lang="ru-RU" sz="1400" dirty="0" smtClean="0"/>
              <a:t>Журавлева Валерия</a:t>
            </a:r>
          </a:p>
          <a:p>
            <a:r>
              <a:rPr lang="ru-RU" sz="1400" dirty="0" err="1" smtClean="0"/>
              <a:t>Групппа</a:t>
            </a:r>
            <a:r>
              <a:rPr lang="ru-RU" sz="1400" dirty="0" smtClean="0"/>
              <a:t> Тп-116</a:t>
            </a:r>
          </a:p>
          <a:p>
            <a:r>
              <a:rPr lang="ru-RU" sz="1400" dirty="0" smtClean="0"/>
              <a:t>Руководитель: </a:t>
            </a:r>
          </a:p>
          <a:p>
            <a:r>
              <a:rPr lang="ru-RU" sz="1400" dirty="0" err="1" smtClean="0"/>
              <a:t>Болконсткая</a:t>
            </a:r>
            <a:r>
              <a:rPr lang="ru-RU" sz="1400" dirty="0" smtClean="0"/>
              <a:t> Людмила </a:t>
            </a:r>
            <a:r>
              <a:rPr lang="ru-RU" sz="1400" dirty="0" err="1" smtClean="0"/>
              <a:t>романова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0"/>
            <a:ext cx="1760180" cy="19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3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4815" y="-323503"/>
            <a:ext cx="7641465" cy="2421464"/>
          </a:xfrm>
        </p:spPr>
        <p:txBody>
          <a:bodyPr>
            <a:normAutofit/>
          </a:bodyPr>
          <a:lstStyle/>
          <a:p>
            <a:pPr algn="l"/>
            <a:r>
              <a:rPr lang="ru-RU" sz="1800" dirty="0"/>
              <a:t>Государственное бюджетное профессиональное образовательное учреждение города Москвы </a:t>
            </a:r>
            <a:r>
              <a:rPr lang="ru-RU" sz="1800" dirty="0" smtClean="0"/>
              <a:t>«Московский </a:t>
            </a:r>
            <a:r>
              <a:rPr lang="ru-RU" sz="1800" dirty="0"/>
              <a:t>колледж управления, гостиничного бизнеса и информационных технологий </a:t>
            </a:r>
            <a:r>
              <a:rPr lang="ru-RU" sz="1800" dirty="0" smtClean="0"/>
              <a:t>«Царицыно»</a:t>
            </a:r>
            <a:br>
              <a:rPr lang="ru-RU" sz="1800" dirty="0" smtClean="0"/>
            </a:br>
            <a:r>
              <a:rPr lang="ru-RU" sz="1800" dirty="0" smtClean="0"/>
              <a:t>Политехническое отделение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4814" y="2209202"/>
            <a:ext cx="7886165" cy="430750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500" b="1" i="1" dirty="0" smtClean="0"/>
              <a:t>Тема: «Геометрия и кондитерские изделия»</a:t>
            </a:r>
          </a:p>
          <a:p>
            <a:pPr algn="ctr"/>
            <a:r>
              <a:rPr lang="ru-RU" dirty="0" smtClean="0"/>
              <a:t>По дисциплине: математика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400" dirty="0" smtClean="0"/>
              <a:t>Подготовила:</a:t>
            </a:r>
          </a:p>
          <a:p>
            <a:r>
              <a:rPr lang="ru-RU" sz="1400" dirty="0" smtClean="0"/>
              <a:t>Журавлева Валерия</a:t>
            </a:r>
          </a:p>
          <a:p>
            <a:r>
              <a:rPr lang="ru-RU" sz="1400" dirty="0" err="1" smtClean="0"/>
              <a:t>Групппа</a:t>
            </a:r>
            <a:r>
              <a:rPr lang="ru-RU" sz="1400" dirty="0" smtClean="0"/>
              <a:t> Тп-116</a:t>
            </a:r>
          </a:p>
          <a:p>
            <a:r>
              <a:rPr lang="ru-RU" sz="1400" dirty="0" smtClean="0"/>
              <a:t>Руководитель: </a:t>
            </a:r>
          </a:p>
          <a:p>
            <a:r>
              <a:rPr lang="ru-RU" sz="1400" dirty="0" err="1" smtClean="0"/>
              <a:t>Болконсткая</a:t>
            </a:r>
            <a:r>
              <a:rPr lang="ru-RU" sz="1400" dirty="0" smtClean="0"/>
              <a:t> Людмила </a:t>
            </a:r>
            <a:r>
              <a:rPr lang="ru-RU" sz="1400" dirty="0" err="1" smtClean="0"/>
              <a:t>романова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0"/>
            <a:ext cx="1760180" cy="19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230531"/>
            <a:ext cx="10131427" cy="1468800"/>
          </a:xfrm>
        </p:spPr>
        <p:txBody>
          <a:bodyPr/>
          <a:lstStyle/>
          <a:p>
            <a:r>
              <a:rPr lang="ru-RU" dirty="0" smtClean="0"/>
              <a:t>Цель: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798" y="2034181"/>
            <a:ext cx="10131428" cy="4353740"/>
          </a:xfrm>
        </p:spPr>
        <p:txBody>
          <a:bodyPr/>
          <a:lstStyle/>
          <a:p>
            <a:r>
              <a:rPr lang="ru-RU" dirty="0" smtClean="0"/>
              <a:t>Сравнить геометрические фигуру с кондитерскими изделиями.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2918071"/>
            <a:ext cx="4762500" cy="3571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98" y="2878040"/>
            <a:ext cx="3979960" cy="36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2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799" y="2266682"/>
            <a:ext cx="10131428" cy="33710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разных кондитерских изделиях можно </a:t>
            </a:r>
            <a:r>
              <a:rPr lang="ru-RU" dirty="0" err="1" smtClean="0"/>
              <a:t>увидить</a:t>
            </a:r>
            <a:r>
              <a:rPr lang="ru-RU" dirty="0" smtClean="0"/>
              <a:t>, что они какой-либо фигуры. Например: торт- может быть и круглым и квадратным ,а так же треугольным.</a:t>
            </a:r>
          </a:p>
          <a:p>
            <a:pPr algn="ctr"/>
            <a:r>
              <a:rPr lang="ru-RU" dirty="0" smtClean="0"/>
              <a:t>Так же и с пирожными ,их изготавливают с разными </a:t>
            </a:r>
            <a:r>
              <a:rPr lang="ru-RU" dirty="0" smtClean="0"/>
              <a:t>геометрическими формами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42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074" y="0"/>
            <a:ext cx="10131425" cy="1456267"/>
          </a:xfrm>
        </p:spPr>
        <p:txBody>
          <a:bodyPr/>
          <a:lstStyle/>
          <a:p>
            <a:r>
              <a:rPr lang="ru-RU" dirty="0" smtClean="0"/>
              <a:t>Призма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9" y="1584101"/>
            <a:ext cx="6804150" cy="4388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784" y="1584101"/>
            <a:ext cx="3904444" cy="45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6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33082"/>
            <a:ext cx="10131425" cy="1456267"/>
          </a:xfrm>
        </p:spPr>
        <p:txBody>
          <a:bodyPr/>
          <a:lstStyle/>
          <a:p>
            <a:r>
              <a:rPr lang="ru-RU" dirty="0" smtClean="0"/>
              <a:t>Параллелепипед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60364"/>
            <a:ext cx="4427112" cy="4427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199" y="2160364"/>
            <a:ext cx="4943027" cy="345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0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831" y="88863"/>
            <a:ext cx="10131427" cy="1468800"/>
          </a:xfrm>
        </p:spPr>
        <p:txBody>
          <a:bodyPr/>
          <a:lstStyle/>
          <a:p>
            <a:r>
              <a:rPr lang="ru-RU" dirty="0" smtClean="0"/>
              <a:t>Пирамида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44" y="1557663"/>
            <a:ext cx="5729294" cy="3252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" y="1557663"/>
            <a:ext cx="4898711" cy="48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3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64" y="2271929"/>
            <a:ext cx="3411829" cy="3411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77" y="2065867"/>
            <a:ext cx="3347337" cy="44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5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43409"/>
            <a:ext cx="10131427" cy="1468800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799" y="2304638"/>
            <a:ext cx="10131428" cy="1559024"/>
          </a:xfrm>
        </p:spPr>
        <p:txBody>
          <a:bodyPr/>
          <a:lstStyle/>
          <a:p>
            <a:r>
              <a:rPr lang="ru-RU" dirty="0" smtClean="0"/>
              <a:t>Это лишь несколько приведенных примеров. Мы выяснили, что все торты готовятся по всем  </a:t>
            </a:r>
            <a:r>
              <a:rPr lang="ru-RU" dirty="0" err="1" smtClean="0"/>
              <a:t>геомтричиским</a:t>
            </a:r>
            <a:r>
              <a:rPr lang="ru-RU" dirty="0" smtClean="0"/>
              <a:t> правилам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9" y="3084149"/>
            <a:ext cx="1633469" cy="16334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9" y="3084149"/>
            <a:ext cx="3760631" cy="2820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0" y="3069123"/>
            <a:ext cx="2850524" cy="2850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73" y="3056072"/>
            <a:ext cx="2880575" cy="2880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9" y="4717618"/>
            <a:ext cx="2809647" cy="21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6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173" y="1936124"/>
            <a:ext cx="10131425" cy="1456267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388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26</TotalTime>
  <Words>162</Words>
  <Application>Microsoft Office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Небеса</vt:lpstr>
      <vt:lpstr>Государственное бюджетное профессиональное образовательное учреждение города Москвы «Московский колледж управления, гостиничного бизнеса и информационных технологий «Царицыно» Политехническое отделение  </vt:lpstr>
      <vt:lpstr>Цель: </vt:lpstr>
      <vt:lpstr>Презентация PowerPoint</vt:lpstr>
      <vt:lpstr>Призма</vt:lpstr>
      <vt:lpstr>Параллелепипед </vt:lpstr>
      <vt:lpstr>Пирамида</vt:lpstr>
      <vt:lpstr>Пирамида</vt:lpstr>
      <vt:lpstr>Вывод:</vt:lpstr>
      <vt:lpstr>Спасибо за внимание!!!</vt:lpstr>
      <vt:lpstr>Государственное бюджетное профессиональное образовательное учреждение города Москвы «Московский колледж управления, гостиничного бизнеса и информационных технологий «Царицыно» Политехническое отделение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города Москвы «Московский колледж управления, гостиничного бизнеса и информационных технологий «Царицыно» Политехническое отделение</dc:title>
  <dc:creator>Лариса</dc:creator>
  <cp:lastModifiedBy>Лариса</cp:lastModifiedBy>
  <cp:revision>4</cp:revision>
  <dcterms:created xsi:type="dcterms:W3CDTF">2017-02-26T11:53:24Z</dcterms:created>
  <dcterms:modified xsi:type="dcterms:W3CDTF">2017-02-27T16:05:07Z</dcterms:modified>
</cp:coreProperties>
</file>